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68" r:id="rId3"/>
    <p:sldId id="308" r:id="rId4"/>
    <p:sldId id="316" r:id="rId5"/>
    <p:sldId id="269" r:id="rId6"/>
    <p:sldId id="319" r:id="rId7"/>
    <p:sldId id="280" r:id="rId8"/>
    <p:sldId id="305" r:id="rId9"/>
    <p:sldId id="317" r:id="rId10"/>
    <p:sldId id="303" r:id="rId11"/>
    <p:sldId id="278" r:id="rId12"/>
    <p:sldId id="286" r:id="rId13"/>
    <p:sldId id="313" r:id="rId14"/>
    <p:sldId id="271" r:id="rId15"/>
    <p:sldId id="272" r:id="rId16"/>
    <p:sldId id="295" r:id="rId17"/>
    <p:sldId id="315" r:id="rId18"/>
    <p:sldId id="273" r:id="rId19"/>
    <p:sldId id="290" r:id="rId20"/>
    <p:sldId id="265" r:id="rId21"/>
    <p:sldId id="291" r:id="rId22"/>
    <p:sldId id="292" r:id="rId23"/>
    <p:sldId id="293" r:id="rId24"/>
    <p:sldId id="283" r:id="rId25"/>
    <p:sldId id="314" r:id="rId26"/>
    <p:sldId id="274" r:id="rId27"/>
    <p:sldId id="306" r:id="rId28"/>
    <p:sldId id="275" r:id="rId29"/>
    <p:sldId id="309" r:id="rId30"/>
    <p:sldId id="297" r:id="rId31"/>
    <p:sldId id="304" r:id="rId32"/>
    <p:sldId id="318" r:id="rId33"/>
    <p:sldId id="307" r:id="rId34"/>
    <p:sldId id="294" r:id="rId35"/>
    <p:sldId id="266" r:id="rId36"/>
    <p:sldId id="282" r:id="rId37"/>
    <p:sldId id="264" r:id="rId38"/>
    <p:sldId id="296" r:id="rId39"/>
    <p:sldId id="267" r:id="rId40"/>
    <p:sldId id="311" r:id="rId41"/>
    <p:sldId id="262" r:id="rId42"/>
    <p:sldId id="298" r:id="rId43"/>
    <p:sldId id="302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7D6E64-D2E1-4F4F-8FF2-C646FF805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2C70ED-CCA5-468D-9907-042900045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35A058-8DFF-4D08-BD17-2E4358CAB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79F-FCBD-41AE-880B-1D708305E495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FDC703-C104-44C9-A214-AB9CEA5DE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646346-7E11-4314-BA44-3CC036996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1035-2E83-4A42-808C-4AA3D61E4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077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2FEE7A-BC25-4A4D-90E4-7318F11B7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D4225D-3262-4EB8-93CD-9D0FBF50C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A4A251-9FAD-4B7B-AB49-A53654755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79F-FCBD-41AE-880B-1D708305E495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622374-5A20-4988-A252-A309948FF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D5AA89-7485-4EC1-83F5-378EA28A6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1035-2E83-4A42-808C-4AA3D61E4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751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11ED46-0DEC-4A9D-87B0-01471216B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787463-8A5B-4D21-81AA-84A7B079E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33EFC1-F064-4253-A147-040CAFBC5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79F-FCBD-41AE-880B-1D708305E495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F9CDA7-5349-4EE2-906B-4C2BB48BC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D3221A-79AA-4231-A629-4C494AB60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1035-2E83-4A42-808C-4AA3D61E4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686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EA05E-A941-4D66-89A8-F6FD370BD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C975D7-2D03-47B0-A7F7-064CA71B3C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D544D69-ABCF-4D47-ADDC-8090C5478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270A7B-6E3C-4BBB-94DB-1EB4DC13C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79F-FCBD-41AE-880B-1D708305E495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B42DE1-EA66-4A6A-B610-995974056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AC1B27-620E-4E38-830B-115BDDFCE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1035-2E83-4A42-808C-4AA3D61E4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0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2CEB74-A80D-4E30-A7F5-2F2697850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32C475-C488-4415-B4AF-F796DA4DC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F65A83C-885B-410A-9F1F-44A4FC0753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9EEFF37-387F-4C12-B1E9-E77755FC00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072CA9E-B6BD-405C-A44D-EAC8D77B41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DA7D5B3-4094-406E-B749-F05854845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79F-FCBD-41AE-880B-1D708305E495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EE691A6-33B1-459D-9ED3-B6C52BAC6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3A9947A-6932-4328-809A-17F09A8E5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1035-2E83-4A42-808C-4AA3D61E4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349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6B5E30-8573-478C-B71C-1E5BD9E41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6A329C-098E-422D-9F51-63A6AAF95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79F-FCBD-41AE-880B-1D708305E495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CE2952C-F25E-452A-A16C-E828A986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07559D9-489D-4720-AF11-A02419C8A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1035-2E83-4A42-808C-4AA3D61E4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408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96D654A-40DF-4E80-A46D-D4FC36270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79F-FCBD-41AE-880B-1D708305E495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990D720-3E6B-4FDD-A3D9-879CBD0F7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55D5E87-57B0-4269-91E2-20FD783DA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1035-2E83-4A42-808C-4AA3D61E4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579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07BAC2-8F6E-40FC-961B-01DB16717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70CA8A-5981-4155-82FD-74A78BEC5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98B2857-1D6E-4546-871D-D42A962692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3A0ED1-FD85-4ED2-8C1E-DB758C6AC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79F-FCBD-41AE-880B-1D708305E495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874857-FC96-4EE2-8A3C-D3F6BA87F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6315669-2B13-442D-A16C-3862D218D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1035-2E83-4A42-808C-4AA3D61E4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188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80D2F-B268-44A6-BEDB-88DF05EB9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0ED6427-DACF-45FA-821E-F63C39ABF8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56F5D01-B9B0-48E9-8F38-2A15C742E7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D6D340-7785-41F1-9B9C-AE2BD9487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79F-FCBD-41AE-880B-1D708305E495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F711DB-8F14-4AF8-B76B-CECA75690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D64EE8-E388-4956-9F8B-E45E370B3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1035-2E83-4A42-808C-4AA3D61E4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92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3080B9-F33D-49BA-95E4-806E470E4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B24EAFD-8D66-492B-A7F3-12E39C43FB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F078AC-F97E-4325-AB8F-DC32CF4C3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79F-FCBD-41AE-880B-1D708305E495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2C86ED-7204-4955-9468-C82D8B08E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F7E687-AF6A-417D-9F94-E515984B5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1035-2E83-4A42-808C-4AA3D61E4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012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04C1113-46DA-4CDC-8271-1C55CE59E9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4257D77-3DC4-4BAA-BB79-0474124319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38CBA4-F7C6-4542-8CDB-F161070F9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F79F-FCBD-41AE-880B-1D708305E495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9E8149-8098-44CE-B8EC-868BC187E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9C61D7-C73D-4375-AAED-1AF39F60F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1035-2E83-4A42-808C-4AA3D61E4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704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BFF869-A21F-457B-B58F-9E80BD1C2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2DC3D1-5294-4FAC-B2D1-BCEB47606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8CB3D9-CF37-487C-A96D-0FCEBC9D47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0F79F-FCBD-41AE-880B-1D708305E495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71EFDF-63D1-4037-AA88-8AE1C03CD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4EB367-05A2-4BDC-877E-ED708486F1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B1035-2E83-4A42-808C-4AA3D61E43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43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ru.wikipedia.org/wiki/%D0%94%D1%80%D0%B5%D0%B2%D0%BD%D0%B5%D0%B3%D1%80%D0%B5%D1%87%D0%B5%D1%81%D0%BA%D0%B8%D0%B9_%D1%8F%D0%B7%D1%8B%D0%B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Личность, ее свобода и ответственность презентация, доклад">
            <a:extLst>
              <a:ext uri="{FF2B5EF4-FFF2-40B4-BE49-F238E27FC236}">
                <a16:creationId xmlns:a16="http://schemas.microsoft.com/office/drawing/2014/main" id="{5FA374ED-2AE4-4EB3-8CD7-2E875174E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760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Свобода - это ответственность - online presentation">
            <a:extLst>
              <a:ext uri="{FF2B5EF4-FFF2-40B4-BE49-F238E27FC236}">
                <a16:creationId xmlns:a16="http://schemas.microsoft.com/office/drawing/2014/main" id="{A2720765-78AB-4D37-9BAA-A16B5D9A8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xtLst/>
        </p:spPr>
      </p:pic>
    </p:spTree>
    <p:extLst>
      <p:ext uri="{BB962C8B-B14F-4D97-AF65-F5344CB8AC3E}">
        <p14:creationId xmlns:p14="http://schemas.microsoft.com/office/powerpoint/2010/main" val="1714704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лан по обществознанию на тему свобода выбора">
            <a:extLst>
              <a:ext uri="{FF2B5EF4-FFF2-40B4-BE49-F238E27FC236}">
                <a16:creationId xmlns:a16="http://schemas.microsoft.com/office/drawing/2014/main" id="{44AF7756-B265-4B10-8F64-2A841BCB2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827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E50B28-3BDB-4E7F-AB3C-1AE93375EA8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СВОБОДА И НЕСВОБОДА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DAD3B4-A3B3-44AC-8751-3E6F1F4969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Свобода как состояние есть автономное бытие субъекта свободы</a:t>
            </a:r>
            <a:r>
              <a:rPr lang="ru-RU" dirty="0"/>
              <a:t>, </a:t>
            </a:r>
            <a:r>
              <a:rPr lang="ru-RU" b="1" i="1" dirty="0"/>
              <a:t>устойчивость к внешнему воздействию</a:t>
            </a:r>
            <a:r>
              <a:rPr lang="ru-RU" dirty="0"/>
              <a:t>, </a:t>
            </a:r>
            <a:r>
              <a:rPr lang="ru-RU" b="1" i="1" dirty="0"/>
              <a:t>сохранение себя как целостности</a:t>
            </a:r>
            <a:r>
              <a:rPr lang="ru-RU" dirty="0"/>
              <a:t>, </a:t>
            </a:r>
            <a:r>
              <a:rPr lang="ru-RU" b="1" i="1" dirty="0"/>
              <a:t>в соответствии с законами своего внутреннего существования и развития. Свобода как состояние есть несогласие с навязываемыми извне изменениями.</a:t>
            </a:r>
            <a:r>
              <a:rPr lang="ru-RU" dirty="0"/>
              <a:t> 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AE647F-BE12-4BF9-841A-DCBFE0DAD6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Несвобода</a:t>
            </a:r>
            <a:r>
              <a:rPr lang="ru-RU" dirty="0"/>
              <a:t> —</a:t>
            </a:r>
            <a:r>
              <a:rPr lang="ru-RU" b="1" i="1" dirty="0"/>
              <a:t>это противостоящий свободе комплекс факторов</a:t>
            </a:r>
            <a:r>
              <a:rPr lang="ru-RU" dirty="0"/>
              <a:t>, </a:t>
            </a:r>
            <a:r>
              <a:rPr lang="ru-RU" b="1" i="1" dirty="0"/>
              <a:t>способствующих неизменности законов и условий бытия предметов</a:t>
            </a:r>
            <a:r>
              <a:rPr lang="ru-RU" dirty="0"/>
              <a:t>, </a:t>
            </a:r>
            <a:r>
              <a:rPr lang="ru-RU" b="1" i="1" dirty="0"/>
              <a:t>процессов и явлений.</a:t>
            </a:r>
          </a:p>
          <a:p>
            <a:r>
              <a:rPr lang="ru-RU" b="1" dirty="0"/>
              <a:t>Отсутствие свободы. </a:t>
            </a:r>
            <a:r>
              <a:rPr lang="ru-RU" b="1" i="1" dirty="0"/>
              <a:t>Когда существующие социальные условия перестают отвечать назревшим потребностям общественного развития, они прежде всего воспринимаются с отрицательной стороны, переживаются как несвобода, бесчеловечность и т. п.</a:t>
            </a:r>
            <a:r>
              <a:rPr lang="ru-RU" b="1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22132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Презентация на тему: &amp;quot;Личность и общество Урок 19. План 1.Проблема свободы  и её социальный аспект. 2.Аксиология и её основные проблемы. 3.Понятие  «ценность». Социальная функция.&amp;quot;. Скачать бесплатно и без регистрации.">
            <a:extLst>
              <a:ext uri="{FF2B5EF4-FFF2-40B4-BE49-F238E27FC236}">
                <a16:creationId xmlns:a16="http://schemas.microsoft.com/office/drawing/2014/main" id="{5066F428-7C31-49C0-935D-C5552DE25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478" y="964095"/>
            <a:ext cx="6997148" cy="465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535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F0B644-E1DB-4DCE-A28D-5CAEEAC57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/>
              <a:t>СВОБОДА ДЕЙСТВИЙ – это способность достигать поставленных целей, способность делать то, что хочешь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FB1649-A5CC-41B9-8D74-FC7CA0741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1. свобода по отношению к внешней природе</a:t>
            </a:r>
          </a:p>
          <a:p>
            <a:r>
              <a:rPr lang="ru-RU" b="1" dirty="0"/>
              <a:t>2. свобода по отношению к социальной реальности</a:t>
            </a:r>
          </a:p>
          <a:p>
            <a:r>
              <a:rPr lang="ru-RU" b="1" dirty="0"/>
              <a:t>3. свобода по отношению к другим людям</a:t>
            </a:r>
          </a:p>
          <a:p>
            <a:r>
              <a:rPr lang="ru-RU" b="1" dirty="0"/>
              <a:t>4. свобода человека по отношению к самому себе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КАК ЖЕ МОЖНО БЫТЬ СВОБОДНЫМ, ЕСЛИ ВОКРУГ ТАК МНОГО НЕОБХОДИМОСТИ, ОГРАНИЧИВАЮЩЕЙ СВОБОДУ?</a:t>
            </a:r>
          </a:p>
        </p:txBody>
      </p:sp>
    </p:spTree>
    <p:extLst>
      <p:ext uri="{BB962C8B-B14F-4D97-AF65-F5344CB8AC3E}">
        <p14:creationId xmlns:p14="http://schemas.microsoft.com/office/powerpoint/2010/main" val="1185007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Свобода и необходимость в деятельности человека - online presentation">
            <a:extLst>
              <a:ext uri="{FF2B5EF4-FFF2-40B4-BE49-F238E27FC236}">
                <a16:creationId xmlns:a16="http://schemas.microsoft.com/office/drawing/2014/main" id="{9FC36DC9-77BD-4BE8-8934-24D4A9057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890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Свобода воли. Фатализм и волюнтаризм - презентация, доклад, проект">
            <a:extLst>
              <a:ext uri="{FF2B5EF4-FFF2-40B4-BE49-F238E27FC236}">
                <a16:creationId xmlns:a16="http://schemas.microsoft.com/office/drawing/2014/main" id="{249BFDF3-5C52-4CA8-BB4A-1103E560E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903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24A552-BBD9-4F90-ADDD-39A8BF48D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err="1"/>
              <a:t>Фукиди́д</a:t>
            </a:r>
            <a:r>
              <a:rPr lang="ru-RU" sz="3200" b="1" dirty="0"/>
              <a:t> (</a:t>
            </a:r>
            <a:r>
              <a:rPr lang="ru-RU" sz="3200" b="1" dirty="0">
                <a:hlinkClick r:id="rId2" tooltip="Древнегреческий язык"/>
              </a:rPr>
              <a:t>др.-греч.</a:t>
            </a:r>
            <a:r>
              <a:rPr lang="ru-RU" sz="3200" b="1" dirty="0"/>
              <a:t> </a:t>
            </a:r>
            <a:r>
              <a:rPr lang="ru-RU" sz="3200" b="1" dirty="0" err="1"/>
              <a:t>Θουκυδίδης</a:t>
            </a:r>
            <a:r>
              <a:rPr lang="ru-RU" sz="3200" b="1" dirty="0"/>
              <a:t>, </a:t>
            </a:r>
            <a:r>
              <a:rPr lang="ru-RU" sz="3200" b="1" dirty="0" err="1"/>
              <a:t>ок</a:t>
            </a:r>
            <a:r>
              <a:rPr lang="ru-RU" sz="3200" b="1" dirty="0"/>
              <a:t>. 460 — </a:t>
            </a:r>
            <a:r>
              <a:rPr lang="ru-RU" sz="3200" b="1" dirty="0" err="1"/>
              <a:t>ок</a:t>
            </a:r>
            <a:r>
              <a:rPr lang="ru-RU" sz="3200" b="1" dirty="0"/>
              <a:t>. 400 до н. э.) — крупнейший древнегреческий историк, основатель исторической науки</a:t>
            </a:r>
          </a:p>
        </p:txBody>
      </p:sp>
      <p:pic>
        <p:nvPicPr>
          <p:cNvPr id="4" name="Picture 2" descr="Фукидид: Счастье зависит от того, чтобы быть свободным, а свобода зависит...">
            <a:extLst>
              <a:ext uri="{FF2B5EF4-FFF2-40B4-BE49-F238E27FC236}">
                <a16:creationId xmlns:a16="http://schemas.microsoft.com/office/drawing/2014/main" id="{78EE0C9B-EB8B-4678-B034-5835326BA41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858169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991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57CB3B-651D-4A67-A6A3-4F03988613A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ВИДЫ СВОБОД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4D0238-EB3E-4D9C-B520-8794B09552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47500" lnSpcReduction="20000"/>
          </a:bodyPr>
          <a:lstStyle/>
          <a:p>
            <a:r>
              <a:rPr lang="ru-RU" b="1" i="1" dirty="0"/>
              <a:t>Государственная свобода</a:t>
            </a:r>
            <a:r>
              <a:rPr lang="ru-RU" dirty="0"/>
              <a:t> – заключается в праве каждого человека жить в той стране, которую он выберет сам.</a:t>
            </a:r>
          </a:p>
          <a:p>
            <a:r>
              <a:rPr lang="ru-RU" b="1" i="1" dirty="0"/>
              <a:t>Национальная свобода</a:t>
            </a:r>
            <a:r>
              <a:rPr lang="ru-RU" dirty="0"/>
              <a:t> – определяется потребностью идентифицировать себя с каким-либо народом и жить на территории его проживания.</a:t>
            </a:r>
          </a:p>
          <a:p>
            <a:r>
              <a:rPr lang="ru-RU" b="1" i="1" dirty="0"/>
              <a:t>Политическая свобода</a:t>
            </a:r>
            <a:r>
              <a:rPr lang="ru-RU" dirty="0"/>
              <a:t> - связана с установлением определенных прав на совершение человеком определенных действий в рамках закона. Наиболее распространенными политическими свободами являются право на свободу слова, свободу выбора, владение имуществом и т.д. </a:t>
            </a:r>
          </a:p>
          <a:p>
            <a:r>
              <a:rPr lang="ru-RU" b="1" i="1" dirty="0"/>
              <a:t>Физическая свобода</a:t>
            </a:r>
            <a:r>
              <a:rPr lang="ru-RU" dirty="0"/>
              <a:t> – представляет собой свободу человека заниматься тем делом, которым он хочет, и передвигаться в том направлении, куда он пожелает.</a:t>
            </a:r>
          </a:p>
          <a:p>
            <a:r>
              <a:rPr lang="ru-RU" b="1" i="1" dirty="0"/>
              <a:t>Духовная свобода</a:t>
            </a:r>
            <a:r>
              <a:rPr lang="ru-RU" dirty="0"/>
              <a:t> – определяется правом человека иметь собственное мнение, выражать свои мысли и жить в соответствии со своим мировоззрением. В своей самой чистой форме этот тип свободы происходит от стремления к полной идентификации с Богом (или волей Бога, или, возможно, со всем творением), чтобы достичь состояния души, которое выходит за пределы  дисгармонии с самим собой, телом и всем материально-политическим миром. </a:t>
            </a:r>
          </a:p>
          <a:p>
            <a:r>
              <a:rPr lang="ru-RU" b="1" i="1" dirty="0"/>
              <a:t>Внутренняя свобода</a:t>
            </a:r>
            <a:r>
              <a:rPr lang="ru-RU" dirty="0"/>
              <a:t> - это скрытое ядро ​​человеческого существа, непостижимое для других, отличающее его от всего животного царства и других людей. </a:t>
            </a:r>
          </a:p>
          <a:p>
            <a:endParaRPr lang="ru-RU" dirty="0"/>
          </a:p>
        </p:txBody>
      </p:sp>
      <p:pic>
        <p:nvPicPr>
          <p:cNvPr id="5" name="Picture 2" descr="Проблема свободы и ответственности в философии экзистенциалистов. (Реферат)">
            <a:extLst>
              <a:ext uri="{FF2B5EF4-FFF2-40B4-BE49-F238E27FC236}">
                <a16:creationId xmlns:a16="http://schemas.microsoft.com/office/drawing/2014/main" id="{58EE2376-2489-437F-B971-57484903F0D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xtLst/>
        </p:spPr>
      </p:pic>
    </p:spTree>
    <p:extLst>
      <p:ext uri="{BB962C8B-B14F-4D97-AF65-F5344CB8AC3E}">
        <p14:creationId xmlns:p14="http://schemas.microsoft.com/office/powerpoint/2010/main" val="1597615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Свобода в деятельности человека - online presentation">
            <a:extLst>
              <a:ext uri="{FF2B5EF4-FFF2-40B4-BE49-F238E27FC236}">
                <a16:creationId xmlns:a16="http://schemas.microsoft.com/office/drawing/2014/main" id="{C17090F7-789B-432E-BF8A-64057C46E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xtLst/>
        </p:spPr>
      </p:pic>
    </p:spTree>
    <p:extLst>
      <p:ext uri="{BB962C8B-B14F-4D97-AF65-F5344CB8AC3E}">
        <p14:creationId xmlns:p14="http://schemas.microsoft.com/office/powerpoint/2010/main" val="3871381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1A9B65-B65C-4B0C-A89F-4BF1CB746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БЕНЕДИКТ СПИНОЗА О СВОБОДЕ</a:t>
            </a:r>
          </a:p>
        </p:txBody>
      </p:sp>
      <p:pic>
        <p:nvPicPr>
          <p:cNvPr id="31746" name="Picture 2" descr="Свобода в деятельности человека - online presentation">
            <a:extLst>
              <a:ext uri="{FF2B5EF4-FFF2-40B4-BE49-F238E27FC236}">
                <a16:creationId xmlns:a16="http://schemas.microsoft.com/office/drawing/2014/main" id="{5DD2B307-C5BE-4538-848F-A8F5F2BF7C4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8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Презентация по философии на тему &amp;quot;Свобода и ответственность личности&amp;quot; -  прочее, презентации">
            <a:extLst>
              <a:ext uri="{FF2B5EF4-FFF2-40B4-BE49-F238E27FC236}">
                <a16:creationId xmlns:a16="http://schemas.microsoft.com/office/drawing/2014/main" id="{47E29CA8-071B-410C-9891-953CE799897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230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472BCF-E9D4-4C4C-8ED3-36B4620456D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ТОМАС ГОББС О СВОБОДЕ</a:t>
            </a:r>
          </a:p>
        </p:txBody>
      </p:sp>
      <p:pic>
        <p:nvPicPr>
          <p:cNvPr id="8194" name="Picture 2" descr="Виртуалы. Томас Гоббс (Матфевна) / Проза.ру">
            <a:extLst>
              <a:ext uri="{FF2B5EF4-FFF2-40B4-BE49-F238E27FC236}">
                <a16:creationId xmlns:a16="http://schemas.microsoft.com/office/drawing/2014/main" id="{E7B1ACD3-90C0-42F6-AE47-1FE7BD57662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3340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ПРОБЛЕМА ЧЕЛОВЕКА В ФИЛОСОФИИ НОВОГО ВРЕМЕНИ МИШЕЛЬ">
            <a:extLst>
              <a:ext uri="{FF2B5EF4-FFF2-40B4-BE49-F238E27FC236}">
                <a16:creationId xmlns:a16="http://schemas.microsoft.com/office/drawing/2014/main" id="{DA999DA8-F116-4AF3-9984-AAA6DCAF3BF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6"/>
            <a:ext cx="5181600" cy="44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99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Презентация на тему &amp;quot;Свобода в деятельности человека&amp;quot; - презентации по  Истории скачать бесплатно">
            <a:extLst>
              <a:ext uri="{FF2B5EF4-FFF2-40B4-BE49-F238E27FC236}">
                <a16:creationId xmlns:a16="http://schemas.microsoft.com/office/drawing/2014/main" id="{7F95735F-E4AD-4C06-B9BD-B6EBB1AEF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3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937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342A70-3C60-4886-AF29-CBE068606A7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И.КАНТ И Г.ГЕГЕЛЬ О СВОБОДЕ</a:t>
            </a:r>
          </a:p>
        </p:txBody>
      </p:sp>
      <p:pic>
        <p:nvPicPr>
          <p:cNvPr id="17412" name="Picture 4" descr="Скачать презентацию свобода и ответственность обществознание 11.  Презентация к уроку обществознания &amp;quot;свобода в деятельности человека&amp;quot;">
            <a:extLst>
              <a:ext uri="{FF2B5EF4-FFF2-40B4-BE49-F238E27FC236}">
                <a16:creationId xmlns:a16="http://schemas.microsoft.com/office/drawing/2014/main" id="{66DB28D9-53C7-49E2-8B72-8901B05C7F0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5181600" cy="458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Презентация по философии на тему &amp;quot;Свобода и ответственность личности&amp;quot; -  прочее, презентации">
            <a:extLst>
              <a:ext uri="{FF2B5EF4-FFF2-40B4-BE49-F238E27FC236}">
                <a16:creationId xmlns:a16="http://schemas.microsoft.com/office/drawing/2014/main" id="{7132B5AA-4E4D-4AFF-A780-941CAC615A4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7"/>
            <a:ext cx="5181600" cy="458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695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раво как свобода и ответственность презентация, доклад">
            <a:extLst>
              <a:ext uri="{FF2B5EF4-FFF2-40B4-BE49-F238E27FC236}">
                <a16:creationId xmlns:a16="http://schemas.microsoft.com/office/drawing/2014/main" id="{1280CDA5-8DDB-46BC-8891-3D101E664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197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543639-BDFB-447A-A954-901DB127CAB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"Свобода - есть осознанная необходимость"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22D26F-1C94-4EBE-9D0A-268CAB0E2B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kk-KZ" sz="4400" b="1" dirty="0"/>
              <a:t>«</a:t>
            </a:r>
            <a:r>
              <a:rPr lang="kk-KZ" sz="4400" b="1" dirty="0" err="1"/>
              <a:t>Раб</a:t>
            </a:r>
            <a:r>
              <a:rPr lang="kk-KZ" sz="4400" b="1" dirty="0"/>
              <a:t>, </a:t>
            </a:r>
            <a:r>
              <a:rPr lang="kk-KZ" sz="4400" b="1" dirty="0" err="1"/>
              <a:t>осознавший</a:t>
            </a:r>
            <a:r>
              <a:rPr lang="kk-KZ" sz="4400" b="1" dirty="0"/>
              <a:t> </a:t>
            </a:r>
            <a:r>
              <a:rPr lang="kk-KZ" sz="4400" b="1" dirty="0" err="1"/>
              <a:t>свое</a:t>
            </a:r>
            <a:r>
              <a:rPr lang="kk-KZ" sz="4400" b="1" dirty="0"/>
              <a:t> </a:t>
            </a:r>
            <a:r>
              <a:rPr lang="kk-KZ" sz="4400" b="1" dirty="0" err="1"/>
              <a:t>рабство</a:t>
            </a:r>
            <a:r>
              <a:rPr lang="kk-KZ" sz="4400" b="1" dirty="0"/>
              <a:t> </a:t>
            </a:r>
            <a:r>
              <a:rPr lang="kk-KZ" sz="4400" b="1" dirty="0" err="1"/>
              <a:t>уже</a:t>
            </a:r>
            <a:r>
              <a:rPr lang="kk-KZ" sz="4400" b="1" dirty="0"/>
              <a:t> не </a:t>
            </a:r>
            <a:r>
              <a:rPr lang="kk-KZ" sz="4400" b="1" dirty="0" err="1"/>
              <a:t>раб</a:t>
            </a:r>
            <a:r>
              <a:rPr lang="kk-KZ" sz="4400" b="1" dirty="0"/>
              <a:t>» </a:t>
            </a:r>
          </a:p>
          <a:p>
            <a:pPr marL="0" indent="0">
              <a:buNone/>
            </a:pPr>
            <a:r>
              <a:rPr lang="kk-KZ" sz="4400" b="1" dirty="0"/>
              <a:t>(</a:t>
            </a:r>
            <a:r>
              <a:rPr lang="kk-KZ" sz="4400" b="1" dirty="0" err="1"/>
              <a:t>уже</a:t>
            </a:r>
            <a:r>
              <a:rPr lang="kk-KZ" sz="4400" b="1" dirty="0"/>
              <a:t> </a:t>
            </a:r>
            <a:r>
              <a:rPr lang="kk-KZ" sz="4400" b="1" dirty="0" err="1"/>
              <a:t>свободный</a:t>
            </a:r>
            <a:r>
              <a:rPr lang="kk-KZ" sz="4400" b="1" dirty="0"/>
              <a:t> </a:t>
            </a:r>
            <a:r>
              <a:rPr lang="kk-KZ" sz="4400" b="1" dirty="0" err="1"/>
              <a:t>человек</a:t>
            </a:r>
            <a:r>
              <a:rPr lang="kk-KZ" sz="4400" b="1" dirty="0"/>
              <a:t>)</a:t>
            </a:r>
          </a:p>
          <a:p>
            <a:pPr marL="0" indent="0">
              <a:buNone/>
            </a:pPr>
            <a:endParaRPr lang="kk-KZ" sz="4400" b="1" dirty="0"/>
          </a:p>
          <a:p>
            <a:pPr marL="0" indent="0">
              <a:buNone/>
            </a:pPr>
            <a:r>
              <a:rPr lang="kk-KZ" sz="4400" b="1" dirty="0"/>
              <a:t>Г.ГЕГЕЛЬ</a:t>
            </a:r>
            <a:endParaRPr lang="ru-RU" sz="4400" b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8D3C54-6552-45B1-A9C0-372734FEAE1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Пока мы не знаем законов природы, мы слепо подчиняемся "необходимости" каких-то явлений и правил. </a:t>
            </a:r>
          </a:p>
          <a:p>
            <a:r>
              <a:rPr lang="ru-RU" dirty="0"/>
              <a:t>Но как только мы "осознаем" эти законы, мы чувствуем себя свободными. </a:t>
            </a:r>
          </a:p>
          <a:p>
            <a:r>
              <a:rPr lang="ru-RU" dirty="0"/>
              <a:t>Мы в молодые годы пользуемся "слепой" свободой. И выполняем то, что нам по вкусу, и, не задумываясь о последствиях. Но, как только мы начинаем понимать кое что, чувствуем себя более скованными.</a:t>
            </a:r>
          </a:p>
        </p:txBody>
      </p:sp>
    </p:spTree>
    <p:extLst>
      <p:ext uri="{BB962C8B-B14F-4D97-AF65-F5344CB8AC3E}">
        <p14:creationId xmlns:p14="http://schemas.microsoft.com/office/powerpoint/2010/main" val="1667335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B1B976-61B7-4C68-95DA-E7647F469B2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К.МАРКС И Ф.ЭНГЕЛЬС О СВОБОДЕ</a:t>
            </a:r>
          </a:p>
        </p:txBody>
      </p:sp>
      <p:pic>
        <p:nvPicPr>
          <p:cNvPr id="18434" name="Picture 2" descr="Скачать презентацию свобода и ответственность обществознание 11.  Презентация к уроку обществознания &amp;quot;свобода в деятельности человека&amp;quot;">
            <a:extLst>
              <a:ext uri="{FF2B5EF4-FFF2-40B4-BE49-F238E27FC236}">
                <a16:creationId xmlns:a16="http://schemas.microsoft.com/office/drawing/2014/main" id="{4D5DC841-3F05-4DBB-83C2-E99E238599F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850" y="1825625"/>
            <a:ext cx="506095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Личность и общество. Проблема свободы в философии презентация, доклад">
            <a:extLst>
              <a:ext uri="{FF2B5EF4-FFF2-40B4-BE49-F238E27FC236}">
                <a16:creationId xmlns:a16="http://schemas.microsoft.com/office/drawing/2014/main" id="{9306AF99-B699-4683-9A7E-6814F1A638C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882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04B8DD-1FE1-4DFB-B8B0-61EE0F573F1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СВОБОДА В ЭКЗИСТЕНЦИАЛИЗМЕ</a:t>
            </a:r>
          </a:p>
        </p:txBody>
      </p:sp>
      <p:pic>
        <p:nvPicPr>
          <p:cNvPr id="35842" name="Picture 2" descr="Свобода и экзистенция - презентация онлайн">
            <a:extLst>
              <a:ext uri="{FF2B5EF4-FFF2-40B4-BE49-F238E27FC236}">
                <a16:creationId xmlns:a16="http://schemas.microsoft.com/office/drawing/2014/main" id="{8B7A4505-517E-4F62-B993-D82CCD6C54E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8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 descr="Свобода и экзистенция - презентация онлайн">
            <a:extLst>
              <a:ext uri="{FF2B5EF4-FFF2-40B4-BE49-F238E27FC236}">
                <a16:creationId xmlns:a16="http://schemas.microsoft.com/office/drawing/2014/main" id="{5E2C4807-0FB3-428F-A320-144E21D62F0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768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13. Современная философия Запада презентация, доклад">
            <a:extLst>
              <a:ext uri="{FF2B5EF4-FFF2-40B4-BE49-F238E27FC236}">
                <a16:creationId xmlns:a16="http://schemas.microsoft.com/office/drawing/2014/main" id="{EA1A3E8C-0310-4477-B3A6-289247AD7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620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6112B4-D796-48ED-8FF5-F9F5508FD6C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ЖАН-ПОЛЬ САРТР О СВОБОДЕ</a:t>
            </a:r>
          </a:p>
        </p:txBody>
      </p:sp>
      <p:pic>
        <p:nvPicPr>
          <p:cNvPr id="36866" name="Picture 2" descr="Лекция «Философия свободы» - скачать презентацию">
            <a:extLst>
              <a:ext uri="{FF2B5EF4-FFF2-40B4-BE49-F238E27FC236}">
                <a16:creationId xmlns:a16="http://schemas.microsoft.com/office/drawing/2014/main" id="{7B50F758-5B0B-479F-9E16-8D4804CA8E4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7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Picture 4" descr="Жан-Поль Сартр - презентация онлайн">
            <a:extLst>
              <a:ext uri="{FF2B5EF4-FFF2-40B4-BE49-F238E27FC236}">
                <a16:creationId xmlns:a16="http://schemas.microsoft.com/office/drawing/2014/main" id="{0E28AEC8-BEC4-49DE-B208-4A326BB17FC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5181600" cy="44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4360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4D541-22CC-464A-B44E-BBDE000B527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АЛЬБЕР КАМЮ О СВОБОДЕ</a:t>
            </a:r>
          </a:p>
        </p:txBody>
      </p:sp>
      <p:pic>
        <p:nvPicPr>
          <p:cNvPr id="37890" name="Picture 2" descr="Эезистенциализм - online presentation">
            <a:extLst>
              <a:ext uri="{FF2B5EF4-FFF2-40B4-BE49-F238E27FC236}">
                <a16:creationId xmlns:a16="http://schemas.microsoft.com/office/drawing/2014/main" id="{4026E6D0-3186-428D-98A5-53EFE0917FE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2" name="Picture 4" descr="Абсурд и бунт в творчестве Альбера Камю - Философия">
            <a:extLst>
              <a:ext uri="{FF2B5EF4-FFF2-40B4-BE49-F238E27FC236}">
                <a16:creationId xmlns:a16="http://schemas.microsoft.com/office/drawing/2014/main" id="{821BE698-50A2-4909-ADEA-5EE05E27F30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8"/>
            <a:ext cx="5181600" cy="459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042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D82300-F545-4AA4-B611-79D5BB3100E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ФИЛОСОФИЯ СВОБОДЫ Н.БЕРДЯЕВА</a:t>
            </a:r>
          </a:p>
        </p:txBody>
      </p:sp>
      <p:pic>
        <p:nvPicPr>
          <p:cNvPr id="38916" name="Picture 4" descr="Этические взгляды Н. Бердяева (Реферат)">
            <a:extLst>
              <a:ext uri="{FF2B5EF4-FFF2-40B4-BE49-F238E27FC236}">
                <a16:creationId xmlns:a16="http://schemas.microsoft.com/office/drawing/2014/main" id="{F24FD196-FAF0-4DF2-8E22-C07DEFD7713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7"/>
            <a:ext cx="5181600" cy="463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Презентация &amp;quot;Философия свободы Николая Бердяева&amp;quot;">
            <a:extLst>
              <a:ext uri="{FF2B5EF4-FFF2-40B4-BE49-F238E27FC236}">
                <a16:creationId xmlns:a16="http://schemas.microsoft.com/office/drawing/2014/main" id="{F6A66A53-2964-4E20-9E6D-56815DBB125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181600" cy="463546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xtLst/>
        </p:spPr>
      </p:pic>
    </p:spTree>
    <p:extLst>
      <p:ext uri="{BB962C8B-B14F-4D97-AF65-F5344CB8AC3E}">
        <p14:creationId xmlns:p14="http://schemas.microsoft.com/office/powerpoint/2010/main" val="3957679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План по обществознанию на тему свобода выбора">
            <a:extLst>
              <a:ext uri="{FF2B5EF4-FFF2-40B4-BE49-F238E27FC236}">
                <a16:creationId xmlns:a16="http://schemas.microsoft.com/office/drawing/2014/main" id="{3993395E-0167-497B-A839-40D00879E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0261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7B8DED-671B-4AE6-8785-6A1FCEB0DF4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ДВЕ КОНЦЕПЦИИ СВОБОДЫ</a:t>
            </a:r>
          </a:p>
        </p:txBody>
      </p:sp>
      <p:pic>
        <p:nvPicPr>
          <p:cNvPr id="9218" name="Picture 2" descr="Два понятия свободы — Исайя Берлин | Читать книгу онлайн на Bookmate">
            <a:extLst>
              <a:ext uri="{FF2B5EF4-FFF2-40B4-BE49-F238E27FC236}">
                <a16:creationId xmlns:a16="http://schemas.microsoft.com/office/drawing/2014/main" id="{BEDB616E-425C-4DDA-8920-3E30429246B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504" y="1690688"/>
            <a:ext cx="3357271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СВОБОДА И ЕЕ ВИДЫ А Илларионов Институт Катона">
            <a:extLst>
              <a:ext uri="{FF2B5EF4-FFF2-40B4-BE49-F238E27FC236}">
                <a16:creationId xmlns:a16="http://schemas.microsoft.com/office/drawing/2014/main" id="{59BD04DD-1E65-4BD9-85DC-8FD3F8E1793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779105"/>
            <a:ext cx="5181600" cy="439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3318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Свобода деятельности человека - презентация онлайн">
            <a:extLst>
              <a:ext uri="{FF2B5EF4-FFF2-40B4-BE49-F238E27FC236}">
                <a16:creationId xmlns:a16="http://schemas.microsoft.com/office/drawing/2014/main" id="{2C3543F2-C615-42F4-B4AF-55CCD4C3E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extLst/>
        </p:spPr>
      </p:pic>
    </p:spTree>
    <p:extLst>
      <p:ext uri="{BB962C8B-B14F-4D97-AF65-F5344CB8AC3E}">
        <p14:creationId xmlns:p14="http://schemas.microsoft.com/office/powerpoint/2010/main" val="31795171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Презентация на тему: &amp;quot;СВОБОДА В ДЕЯТЕЛЬНОСТИ ЧЕЛОВЕКА. План. 1.Понятие  «свобода». 2.Абсолютная свобода. 3.Свобода и ответственность 4.«Свобода  для…», «Свобода от…» ДОМАШНЕЕ.&amp;quot;. Скачать бесплатно и без регистрации.">
            <a:extLst>
              <a:ext uri="{FF2B5EF4-FFF2-40B4-BE49-F238E27FC236}">
                <a16:creationId xmlns:a16="http://schemas.microsoft.com/office/drawing/2014/main" id="{6A495125-4F52-48E9-8E6C-FFED5F422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853" y="886408"/>
            <a:ext cx="6550090" cy="493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390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55839-FEBD-41A5-8F34-EEBA1490EB4F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/>
          <a:lstStyle/>
          <a:p>
            <a:pPr algn="ctr"/>
            <a:r>
              <a:rPr lang="ru-RU" b="1" dirty="0"/>
              <a:t>СВОБОДА И НЕОБХОДИМОСТЬ</a:t>
            </a:r>
          </a:p>
        </p:txBody>
      </p:sp>
      <p:pic>
        <p:nvPicPr>
          <p:cNvPr id="20482" name="Picture 2" descr="Презентация на тему: &amp;quot;СВОБОДА И НЕОБХОДИМОСТЬ В ЧЕЛОВЕЧЕСКОЙ ДЕЯТЕЛЬНОСТИ.  СВОБОДА И ОТВЕТСТВЕННОСТЬ.&amp;quot;. Скачать бесплатно и без регистрации.">
            <a:extLst>
              <a:ext uri="{FF2B5EF4-FFF2-40B4-BE49-F238E27FC236}">
                <a16:creationId xmlns:a16="http://schemas.microsoft.com/office/drawing/2014/main" id="{A1899A7F-B364-4A36-B3B2-9F396B00438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029200" cy="444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Свобода в деятельности человека - online presentation">
            <a:extLst>
              <a:ext uri="{FF2B5EF4-FFF2-40B4-BE49-F238E27FC236}">
                <a16:creationId xmlns:a16="http://schemas.microsoft.com/office/drawing/2014/main" id="{FB1DCD99-6112-41A9-BC34-F3C2C56480A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44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1116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Сознание, самосознание и личность - online presentation">
            <a:extLst>
              <a:ext uri="{FF2B5EF4-FFF2-40B4-BE49-F238E27FC236}">
                <a16:creationId xmlns:a16="http://schemas.microsoft.com/office/drawing/2014/main" id="{E4CFDDC0-C3A4-4267-A84F-2DC6485D3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241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0A654F-E6DA-44F1-AB49-6083DAFE9EA4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</a:gradFill>
        </p:spPr>
        <p:txBody>
          <a:bodyPr/>
          <a:lstStyle/>
          <a:p>
            <a:pPr algn="ctr"/>
            <a:r>
              <a:rPr lang="ru-RU" b="1" dirty="0"/>
              <a:t>ПРИМЕР АБСОЛЮТНОЙ СВОБОДЫ</a:t>
            </a:r>
          </a:p>
        </p:txBody>
      </p:sp>
      <p:pic>
        <p:nvPicPr>
          <p:cNvPr id="4100" name="Picture 4" descr="Буриданов осёл | Пикабу">
            <a:extLst>
              <a:ext uri="{FF2B5EF4-FFF2-40B4-BE49-F238E27FC236}">
                <a16:creationId xmlns:a16="http://schemas.microsoft.com/office/drawing/2014/main" id="{DFC70D37-A522-4489-A2D4-0D41B2B023E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Свобода и необходимость в деятельности человека - презентация онлайн">
            <a:extLst>
              <a:ext uri="{FF2B5EF4-FFF2-40B4-BE49-F238E27FC236}">
                <a16:creationId xmlns:a16="http://schemas.microsoft.com/office/drawing/2014/main" id="{88C1A58F-FC88-4A95-BA10-5B0C3DE17D0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14196"/>
            <a:ext cx="5181600" cy="456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4120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D74B29-AF4D-404C-828E-8D65CEF1ADE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ДЕТЕРМИНИЗМ И ИНДЕТЕРМИНИЗМ</a:t>
            </a:r>
          </a:p>
        </p:txBody>
      </p:sp>
      <p:pic>
        <p:nvPicPr>
          <p:cNvPr id="10242" name="Picture 2" descr="Индетерминизм свободы воли - Презентация 28039-20">
            <a:extLst>
              <a:ext uri="{FF2B5EF4-FFF2-40B4-BE49-F238E27FC236}">
                <a16:creationId xmlns:a16="http://schemas.microsoft.com/office/drawing/2014/main" id="{4D6DF83F-A8B9-4572-954C-76C9C58FB04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690687"/>
            <a:ext cx="53340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Что такое детерминизм определение: Детерминизм — что это такое?  Определение, значение, перевод — Общие дети, г. Воронеж">
            <a:extLst>
              <a:ext uri="{FF2B5EF4-FFF2-40B4-BE49-F238E27FC236}">
                <a16:creationId xmlns:a16="http://schemas.microsoft.com/office/drawing/2014/main" id="{1E51BA86-452D-4AFC-9F43-6179029E283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25785"/>
            <a:ext cx="5181600" cy="425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2590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D3B9F4-BAEF-459E-BC09-ED5F826EC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ВОЛЮНТАРИЗМ И ФАТАЛИЗМ</a:t>
            </a:r>
          </a:p>
        </p:txBody>
      </p:sp>
      <p:pic>
        <p:nvPicPr>
          <p:cNvPr id="10242" name="Picture 2" descr="Презентация на тему: &amp;quot;Лекция 11 СОВРЕМЕННАЯ ЗАПАДНАЯ ФИЛОСОФИЯ:  ИРРАЦИОНАЛИЗМ, ФИЛОСОФИЯ ЖИЗНИ, ЭКЗИСТЕНЦИАЛИЗМ, ПСИХОАНАЛИЗ.&amp;quot;. Скачать  бесплатно и без регистрации.">
            <a:extLst>
              <a:ext uri="{FF2B5EF4-FFF2-40B4-BE49-F238E27FC236}">
                <a16:creationId xmlns:a16="http://schemas.microsoft.com/office/drawing/2014/main" id="{742FC5D1-3F7A-42EC-BBDE-4453B7CDC54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690687"/>
            <a:ext cx="5181599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Презентация на тему: Фатализм или волюнтаризм">
            <a:extLst>
              <a:ext uri="{FF2B5EF4-FFF2-40B4-BE49-F238E27FC236}">
                <a16:creationId xmlns:a16="http://schemas.microsoft.com/office/drawing/2014/main" id="{927FD65B-0BB4-49A0-93D8-91F3C98E2FF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7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889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DBA942-C3DB-4CF2-B4F7-0B03AA5C9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ПРОБЛЕМА СВОБОДЫ ЛИЧНОСТИ</a:t>
            </a:r>
          </a:p>
        </p:txBody>
      </p:sp>
      <p:pic>
        <p:nvPicPr>
          <p:cNvPr id="5" name="Picture 2" descr="Презентация на тему: &amp;quot;Воля и свобода выбора в теориях У. Джемса и В.  Франкла Выполнели: Артюхова Тома, Базанова Саша.&amp;quot;. Скачать бесплатно и без  регистрации.">
            <a:extLst>
              <a:ext uri="{FF2B5EF4-FFF2-40B4-BE49-F238E27FC236}">
                <a16:creationId xmlns:a16="http://schemas.microsoft.com/office/drawing/2014/main" id="{6876D54A-7EFF-4462-BA44-1D2E880ED28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0292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Проблема свободы личности - Презентация 28039-17">
            <a:extLst>
              <a:ext uri="{FF2B5EF4-FFF2-40B4-BE49-F238E27FC236}">
                <a16:creationId xmlns:a16="http://schemas.microsoft.com/office/drawing/2014/main" id="{0E8245A7-EE94-4CB9-839B-1C941331219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599" y="1690687"/>
            <a:ext cx="5029199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0497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FC39E4-8D11-4FBB-9575-70AC3FE880DE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ctr"/>
            <a:r>
              <a:rPr lang="ru-RU" b="1" dirty="0"/>
              <a:t>СТЕПЕНЬ И МЕРА СВОБОДЫ</a:t>
            </a:r>
          </a:p>
        </p:txBody>
      </p:sp>
      <p:pic>
        <p:nvPicPr>
          <p:cNvPr id="1026" name="Picture 2" descr="Право как свобода и ответственность - презентация онлайн">
            <a:extLst>
              <a:ext uri="{FF2B5EF4-FFF2-40B4-BE49-F238E27FC236}">
                <a16:creationId xmlns:a16="http://schemas.microsoft.com/office/drawing/2014/main" id="{2CCBE8D8-0E36-4EBE-8804-75BF8E630B5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раво как свобода и ответственность презентация, доклад">
            <a:extLst>
              <a:ext uri="{FF2B5EF4-FFF2-40B4-BE49-F238E27FC236}">
                <a16:creationId xmlns:a16="http://schemas.microsoft.com/office/drawing/2014/main" id="{64BDECEF-649D-4D25-B8A2-386CD314E7D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8"/>
            <a:ext cx="5181600" cy="44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150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Ответственность: что это?">
            <a:extLst>
              <a:ext uri="{FF2B5EF4-FFF2-40B4-BE49-F238E27FC236}">
                <a16:creationId xmlns:a16="http://schemas.microsoft.com/office/drawing/2014/main" id="{A3AACC64-AEFF-4EB9-BB9F-66C3A3C3B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928688"/>
            <a:ext cx="6667500" cy="5000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xtLst/>
        </p:spPr>
      </p:pic>
    </p:spTree>
    <p:extLst>
      <p:ext uri="{BB962C8B-B14F-4D97-AF65-F5344CB8AC3E}">
        <p14:creationId xmlns:p14="http://schemas.microsoft.com/office/powerpoint/2010/main" val="8750270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Презентация по философии &amp;quot;Свобода и ответственность личности.&amp;quot;">
            <a:extLst>
              <a:ext uri="{FF2B5EF4-FFF2-40B4-BE49-F238E27FC236}">
                <a16:creationId xmlns:a16="http://schemas.microsoft.com/office/drawing/2014/main" id="{21EC59FC-10A2-476B-9226-4DFA8C5CE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9878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Проблема свободы воли - online presentation">
            <a:extLst>
              <a:ext uri="{FF2B5EF4-FFF2-40B4-BE49-F238E27FC236}">
                <a16:creationId xmlns:a16="http://schemas.microsoft.com/office/drawing/2014/main" id="{6281CAE2-3F1C-417B-93C8-B46972B59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extLst/>
        </p:spPr>
      </p:pic>
    </p:spTree>
    <p:extLst>
      <p:ext uri="{BB962C8B-B14F-4D97-AF65-F5344CB8AC3E}">
        <p14:creationId xmlns:p14="http://schemas.microsoft.com/office/powerpoint/2010/main" val="5989193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Право как мера свободы и ответственности (Презентация)">
            <a:extLst>
              <a:ext uri="{FF2B5EF4-FFF2-40B4-BE49-F238E27FC236}">
                <a16:creationId xmlns:a16="http://schemas.microsoft.com/office/drawing/2014/main" id="{89A4915B-F30B-493D-82D0-B1A380E15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3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8773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Свобода - это ответственность - online presentation">
            <a:extLst>
              <a:ext uri="{FF2B5EF4-FFF2-40B4-BE49-F238E27FC236}">
                <a16:creationId xmlns:a16="http://schemas.microsoft.com/office/drawing/2014/main" id="{BC02F25F-B4FE-4774-ABC1-686F29F63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extLst/>
        </p:spPr>
      </p:pic>
    </p:spTree>
    <p:extLst>
      <p:ext uri="{BB962C8B-B14F-4D97-AF65-F5344CB8AC3E}">
        <p14:creationId xmlns:p14="http://schemas.microsoft.com/office/powerpoint/2010/main" val="32779153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B57C3B-96D9-44AB-BA0D-64BC5A225DE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МЕЖДУНАРОДНЫЕ ДОКУМЕНТЫ ПО ПРАВАМ ЧЕЛОВЕКА</a:t>
            </a:r>
          </a:p>
        </p:txBody>
      </p:sp>
      <p:pic>
        <p:nvPicPr>
          <p:cNvPr id="6" name="Picture 2" descr="Презентация на тему: &amp;quot;МЕЖДУНАРОДНЫЕ ДОКУМЕНТЫ ПО ПРАВАМ ЧЕЛОВЕКА  Гражданские и политические права человека, экономические социальные и  культурные права человека, коллективные.&amp;quot;. Скачать бесплатно и без  регистрации.">
            <a:extLst>
              <a:ext uri="{FF2B5EF4-FFF2-40B4-BE49-F238E27FC236}">
                <a16:creationId xmlns:a16="http://schemas.microsoft.com/office/drawing/2014/main" id="{F2C42578-7DEA-4835-BEAF-2072BB59A6B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690687"/>
            <a:ext cx="50292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Реферат всеобщая декларация прав человека: Реферат на тему Всеобщая  декларация прав человека — Общие дети, г. Воронеж">
            <a:extLst>
              <a:ext uri="{FF2B5EF4-FFF2-40B4-BE49-F238E27FC236}">
                <a16:creationId xmlns:a16="http://schemas.microsoft.com/office/drawing/2014/main" id="{7FAEB018-3EA8-4CB0-B106-7EC1A66CB88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486400" cy="458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7255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Человек в системе социальных связей - online presentation">
            <a:extLst>
              <a:ext uri="{FF2B5EF4-FFF2-40B4-BE49-F238E27FC236}">
                <a16:creationId xmlns:a16="http://schemas.microsoft.com/office/drawing/2014/main" id="{9F440BDA-CA58-4B1A-A981-C48638911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6577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Свобода деятельности человека - презентация онлайн">
            <a:extLst>
              <a:ext uri="{FF2B5EF4-FFF2-40B4-BE49-F238E27FC236}">
                <a16:creationId xmlns:a16="http://schemas.microsoft.com/office/drawing/2014/main" id="{CDF4937A-8A66-460A-9304-3883976AC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0994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2950AC-AED0-463B-96DD-75A0EDCC6055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/>
          <a:lstStyle/>
          <a:p>
            <a:pPr algn="ctr"/>
            <a:r>
              <a:rPr lang="ru-RU" b="1" dirty="0"/>
              <a:t>ВЛАДИМИР СЕМЕНОВИЧ ВЫСОЦКИЙ</a:t>
            </a:r>
            <a:br>
              <a:rPr lang="ru-RU" b="1" dirty="0"/>
            </a:br>
            <a:r>
              <a:rPr lang="ru-RU" b="1" dirty="0"/>
              <a:t>1938 – 1980 </a:t>
            </a:r>
          </a:p>
        </p:txBody>
      </p:sp>
      <p:pic>
        <p:nvPicPr>
          <p:cNvPr id="9218" name="Picture 2" descr="Владимиру Высоцкому сегодня исполнилось бы 80 лет | Новости Беларуси |  euroradio.fm">
            <a:extLst>
              <a:ext uri="{FF2B5EF4-FFF2-40B4-BE49-F238E27FC236}">
                <a16:creationId xmlns:a16="http://schemas.microsoft.com/office/drawing/2014/main" id="{D46C655A-B9D1-421A-8CCF-029D1C7F85E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9"/>
            <a:ext cx="5181600" cy="44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Мне вчера дали свободу. Что я с ней делать буду? кто сказал, кто автор,  скачать изображение">
            <a:extLst>
              <a:ext uri="{FF2B5EF4-FFF2-40B4-BE49-F238E27FC236}">
                <a16:creationId xmlns:a16="http://schemas.microsoft.com/office/drawing/2014/main" id="{E8A5F5BA-38A7-45EC-BCF0-512F30D5326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727" y="1825625"/>
            <a:ext cx="307454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7790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578</Words>
  <Application>Microsoft Office PowerPoint</Application>
  <PresentationFormat>Широкоэкранный</PresentationFormat>
  <Paragraphs>44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СВОБОДА И НЕСВОБОДА</vt:lpstr>
      <vt:lpstr>Презентация PowerPoint</vt:lpstr>
      <vt:lpstr>СВОБОДА ДЕЙСТВИЙ – это способность достигать поставленных целей, способность делать то, что хочешь</vt:lpstr>
      <vt:lpstr>Презентация PowerPoint</vt:lpstr>
      <vt:lpstr>Презентация PowerPoint</vt:lpstr>
      <vt:lpstr>Фукиди́д (др.-греч. Θουκυδίδης, ок. 460 — ок. 400 до н. э.) — крупнейший древнегреческий историк, основатель исторической науки</vt:lpstr>
      <vt:lpstr>ВИДЫ СВОБОД</vt:lpstr>
      <vt:lpstr>Презентация PowerPoint</vt:lpstr>
      <vt:lpstr>БЕНЕДИКТ СПИНОЗА О СВОБОДЕ</vt:lpstr>
      <vt:lpstr>ТОМАС ГОББС О СВОБОДЕ</vt:lpstr>
      <vt:lpstr>Презентация PowerPoint</vt:lpstr>
      <vt:lpstr>И.КАНТ И Г.ГЕГЕЛЬ О СВОБОДЕ</vt:lpstr>
      <vt:lpstr>Презентация PowerPoint</vt:lpstr>
      <vt:lpstr>"Свобода - есть осознанная необходимость" </vt:lpstr>
      <vt:lpstr>К.МАРКС И Ф.ЭНГЕЛЬС О СВОБОДЕ</vt:lpstr>
      <vt:lpstr>СВОБОДА В ЭКЗИСТЕНЦИАЛИЗМЕ</vt:lpstr>
      <vt:lpstr>Презентация PowerPoint</vt:lpstr>
      <vt:lpstr>ЖАН-ПОЛЬ САРТР О СВОБОДЕ</vt:lpstr>
      <vt:lpstr>АЛЬБЕР КАМЮ О СВОБОДЕ</vt:lpstr>
      <vt:lpstr>ФИЛОСОФИЯ СВОБОДЫ Н.БЕРДЯЕВА</vt:lpstr>
      <vt:lpstr>Презентация PowerPoint</vt:lpstr>
      <vt:lpstr>ДВЕ КОНЦЕПЦИИ СВОБОДЫ</vt:lpstr>
      <vt:lpstr>Презентация PowerPoint</vt:lpstr>
      <vt:lpstr>Презентация PowerPoint</vt:lpstr>
      <vt:lpstr>СВОБОДА И НЕОБХОДИМОСТЬ</vt:lpstr>
      <vt:lpstr>Презентация PowerPoint</vt:lpstr>
      <vt:lpstr>ПРИМЕР АБСОЛЮТНОЙ СВОБОДЫ</vt:lpstr>
      <vt:lpstr>ДЕТЕРМИНИЗМ И ИНДЕТЕРМИНИЗМ</vt:lpstr>
      <vt:lpstr>ВОЛЮНТАРИЗМ И ФАТАЛИЗМ</vt:lpstr>
      <vt:lpstr>ПРОБЛЕМА СВОБОДЫ ЛИЧНОСТИ</vt:lpstr>
      <vt:lpstr>СТЕПЕНЬ И МЕРА СВОБОДЫ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МЕЖДУНАРОДНЫЕ ДОКУМЕНТЫ ПО ПРАВАМ ЧЕЛОВЕКА</vt:lpstr>
      <vt:lpstr>Презентация PowerPoint</vt:lpstr>
      <vt:lpstr>Презентация PowerPoint</vt:lpstr>
      <vt:lpstr>ВЛАДИМИР СЕМЕНОВИЧ ВЫСОЦКИЙ 1938 – 1980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86</cp:revision>
  <dcterms:created xsi:type="dcterms:W3CDTF">2021-11-08T11:19:48Z</dcterms:created>
  <dcterms:modified xsi:type="dcterms:W3CDTF">2021-11-10T04:52:29Z</dcterms:modified>
</cp:coreProperties>
</file>